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92"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SRINITHI A – AU810021237041</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1"/>
                </a:solidFill>
                <a:latin typeface="Arial"/>
                <a:ea typeface="Arial"/>
                <a:cs typeface="Arial"/>
                <a:sym typeface="Arial"/>
              </a:rPr>
              <a:t>References</a:t>
            </a:r>
            <a:endParaRPr dirty="0"/>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dirty="0">
                <a:latin typeface="Times New Roman"/>
                <a:ea typeface="Times New Roman"/>
                <a:cs typeface="Times New Roman"/>
                <a:sym typeface="Times New Roman"/>
              </a:rPr>
              <a:t>Project </a:t>
            </a:r>
            <a:r>
              <a:rPr lang="en-US" dirty="0" err="1">
                <a:latin typeface="Times New Roman"/>
                <a:ea typeface="Times New Roman"/>
                <a:cs typeface="Times New Roman"/>
                <a:sym typeface="Times New Roman"/>
              </a:rPr>
              <a:t>Github</a:t>
            </a:r>
            <a:r>
              <a:rPr lang="en-US" dirty="0">
                <a:latin typeface="Times New Roman"/>
                <a:ea typeface="Times New Roman"/>
                <a:cs typeface="Times New Roman"/>
                <a:sym typeface="Times New Roman"/>
              </a:rPr>
              <a:t> link, </a:t>
            </a:r>
            <a:r>
              <a:rPr lang="en-US" dirty="0" err="1">
                <a:latin typeface="Times New Roman"/>
                <a:ea typeface="Times New Roman"/>
                <a:cs typeface="Times New Roman"/>
                <a:sym typeface="Times New Roman"/>
              </a:rPr>
              <a:t>Ramar</a:t>
            </a:r>
            <a:r>
              <a:rPr lang="en-US" dirty="0">
                <a:latin typeface="Times New Roman"/>
                <a:ea typeface="Times New Roman"/>
                <a:cs typeface="Times New Roman"/>
                <a:sym typeface="Times New Roman"/>
              </a:rPr>
              <a:t> Bose , 2024</a:t>
            </a:r>
            <a:endParaRPr dirty="0">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dirty="0">
                <a:latin typeface="Times New Roman"/>
                <a:ea typeface="Times New Roman"/>
                <a:cs typeface="Times New Roman"/>
                <a:sym typeface="Times New Roman"/>
              </a:rPr>
              <a:t>Project video recorded link (</a:t>
            </a:r>
            <a:r>
              <a:rPr lang="en-US" dirty="0" err="1">
                <a:latin typeface="Times New Roman"/>
                <a:ea typeface="Times New Roman"/>
                <a:cs typeface="Times New Roman"/>
                <a:sym typeface="Times New Roman"/>
              </a:rPr>
              <a:t>youtube</a:t>
            </a:r>
            <a:r>
              <a:rPr lang="en-US" dirty="0">
                <a:latin typeface="Times New Roman"/>
                <a:ea typeface="Times New Roman"/>
                <a:cs typeface="Times New Roman"/>
                <a:sym typeface="Times New Roman"/>
              </a:rPr>
              <a:t>/</a:t>
            </a:r>
            <a:r>
              <a:rPr lang="en-US" dirty="0" err="1">
                <a:latin typeface="Times New Roman"/>
                <a:ea typeface="Times New Roman"/>
                <a:cs typeface="Times New Roman"/>
                <a:sym typeface="Times New Roman"/>
              </a:rPr>
              <a:t>github</a:t>
            </a:r>
            <a:r>
              <a:rPr lang="en-US" dirty="0">
                <a:latin typeface="Times New Roman"/>
                <a:ea typeface="Times New Roman"/>
                <a:cs typeface="Times New Roman"/>
                <a:sym typeface="Times New Roman"/>
              </a:rPr>
              <a:t>), </a:t>
            </a:r>
            <a:r>
              <a:rPr lang="en-US" dirty="0" err="1">
                <a:latin typeface="Times New Roman"/>
                <a:ea typeface="Times New Roman"/>
                <a:cs typeface="Times New Roman"/>
                <a:sym typeface="Times New Roman"/>
              </a:rPr>
              <a:t>Ramar</a:t>
            </a:r>
            <a:r>
              <a:rPr lang="en-US" dirty="0">
                <a:latin typeface="Times New Roman"/>
                <a:ea typeface="Times New Roman"/>
                <a:cs typeface="Times New Roman"/>
                <a:sym typeface="Times New Roman"/>
              </a:rPr>
              <a:t> Bose , 2024</a:t>
            </a:r>
            <a:endParaRPr dirty="0">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dirty="0">
                <a:latin typeface="Times New Roman"/>
                <a:ea typeface="Times New Roman"/>
                <a:cs typeface="Times New Roman"/>
                <a:sym typeface="Times New Roman"/>
              </a:rPr>
              <a:t>Project PPT &amp; Report </a:t>
            </a:r>
            <a:r>
              <a:rPr lang="en-US" dirty="0" err="1">
                <a:latin typeface="Times New Roman"/>
                <a:ea typeface="Times New Roman"/>
                <a:cs typeface="Times New Roman"/>
                <a:sym typeface="Times New Roman"/>
              </a:rPr>
              <a:t>github</a:t>
            </a:r>
            <a:r>
              <a:rPr lang="en-US" dirty="0">
                <a:latin typeface="Times New Roman"/>
                <a:ea typeface="Times New Roman"/>
                <a:cs typeface="Times New Roman"/>
                <a:sym typeface="Times New Roman"/>
              </a:rPr>
              <a:t> link, </a:t>
            </a:r>
            <a:r>
              <a:rPr lang="en-US" dirty="0" err="1">
                <a:latin typeface="Times New Roman"/>
                <a:ea typeface="Times New Roman"/>
                <a:cs typeface="Times New Roman"/>
                <a:sym typeface="Times New Roman"/>
              </a:rPr>
              <a:t>Ramar</a:t>
            </a:r>
            <a:r>
              <a:rPr lang="en-US" dirty="0">
                <a:latin typeface="Times New Roman"/>
                <a:ea typeface="Times New Roman"/>
                <a:cs typeface="Times New Roman"/>
                <a:sym typeface="Times New Roman"/>
              </a:rPr>
              <a:t> Bose , 2024 </a:t>
            </a:r>
            <a:endParaRPr dirty="0">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dirty="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dirty="0">
                <a:latin typeface="Arial"/>
                <a:ea typeface="Arial"/>
                <a:cs typeface="Arial"/>
                <a:sym typeface="Arial"/>
              </a:rPr>
              <a:t>Data preprocessing: Clean and prepare loan dataset, handle missing values and outliers.</a:t>
            </a:r>
            <a:endParaRPr dirty="0"/>
          </a:p>
          <a:p>
            <a:pPr marL="457200" lvl="0" indent="-457200" algn="l" rtl="0">
              <a:lnSpc>
                <a:spcPct val="90000"/>
              </a:lnSpc>
              <a:spcBef>
                <a:spcPts val="1000"/>
              </a:spcBef>
              <a:spcAft>
                <a:spcPts val="0"/>
              </a:spcAft>
              <a:buClr>
                <a:schemeClr val="dk1"/>
              </a:buClr>
              <a:buSzPts val="2600"/>
              <a:buFont typeface="Arial"/>
              <a:buChar char="•"/>
            </a:pPr>
            <a:r>
              <a:rPr lang="en-US" sz="2600" dirty="0">
                <a:latin typeface="Arial"/>
                <a:ea typeface="Arial"/>
                <a:cs typeface="Arial"/>
                <a:sym typeface="Arial"/>
              </a:rPr>
              <a:t>Feature engineering: Extract relevant information to enhance model performance.</a:t>
            </a:r>
            <a:endParaRPr dirty="0"/>
          </a:p>
          <a:p>
            <a:pPr marL="457200" lvl="0" indent="-457200" algn="l" rtl="0">
              <a:lnSpc>
                <a:spcPct val="90000"/>
              </a:lnSpc>
              <a:spcBef>
                <a:spcPts val="1000"/>
              </a:spcBef>
              <a:spcAft>
                <a:spcPts val="0"/>
              </a:spcAft>
              <a:buClr>
                <a:schemeClr val="dk1"/>
              </a:buClr>
              <a:buSzPts val="2600"/>
              <a:buFont typeface="Arial"/>
              <a:buChar char="•"/>
            </a:pPr>
            <a:r>
              <a:rPr lang="en-US" sz="2600" dirty="0">
                <a:latin typeface="Arial"/>
                <a:ea typeface="Arial"/>
                <a:cs typeface="Arial"/>
                <a:sym typeface="Arial"/>
              </a:rPr>
              <a:t>Machine learning model training: Train model (e.g., logistic regression, random forest) to predict loan approval/rejection based on historical data.</a:t>
            </a:r>
            <a:endParaRPr dirty="0"/>
          </a:p>
          <a:p>
            <a:pPr marL="457200" lvl="0" indent="-457200" algn="l" rtl="0">
              <a:lnSpc>
                <a:spcPct val="90000"/>
              </a:lnSpc>
              <a:spcBef>
                <a:spcPts val="1000"/>
              </a:spcBef>
              <a:spcAft>
                <a:spcPts val="0"/>
              </a:spcAft>
              <a:buClr>
                <a:schemeClr val="dk1"/>
              </a:buClr>
              <a:buSzPts val="2600"/>
              <a:buFont typeface="Arial"/>
              <a:buChar char="•"/>
            </a:pPr>
            <a:r>
              <a:rPr lang="en-US" sz="2600" dirty="0">
                <a:latin typeface="Arial"/>
                <a:ea typeface="Arial"/>
                <a:cs typeface="Arial"/>
                <a:sym typeface="Arial"/>
              </a:rPr>
              <a:t>Integration of </a:t>
            </a:r>
            <a:r>
              <a:rPr lang="en-US" sz="2600" dirty="0" err="1">
                <a:latin typeface="Arial"/>
                <a:ea typeface="Arial"/>
                <a:cs typeface="Arial"/>
                <a:sym typeface="Arial"/>
              </a:rPr>
              <a:t>ChatGPT</a:t>
            </a:r>
            <a:r>
              <a:rPr lang="en-US" sz="2600" dirty="0">
                <a:latin typeface="Arial"/>
                <a:ea typeface="Arial"/>
                <a:cs typeface="Arial"/>
                <a:sym typeface="Arial"/>
              </a:rPr>
              <a:t>: Enable conversational interface for user inquiries and assistance.</a:t>
            </a:r>
            <a:endParaRPr dirty="0"/>
          </a:p>
          <a:p>
            <a:pPr marL="457200" lvl="0" indent="-457200" algn="l" rtl="0">
              <a:lnSpc>
                <a:spcPct val="90000"/>
              </a:lnSpc>
              <a:spcBef>
                <a:spcPts val="1000"/>
              </a:spcBef>
              <a:spcAft>
                <a:spcPts val="0"/>
              </a:spcAft>
              <a:buClr>
                <a:schemeClr val="dk1"/>
              </a:buClr>
              <a:buSzPts val="2600"/>
              <a:buFont typeface="Arial"/>
              <a:buChar char="•"/>
            </a:pPr>
            <a:r>
              <a:rPr lang="en-US" sz="2600" dirty="0">
                <a:latin typeface="Arial"/>
                <a:ea typeface="Arial"/>
                <a:cs typeface="Arial"/>
                <a:sym typeface="Arial"/>
              </a:rPr>
              <a:t>Testing and evaluation: Ensure model accuracy and effectiveness in real-world scenarios.</a:t>
            </a:r>
            <a:endParaRPr dirty="0"/>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646268" y="1969705"/>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sz="3200" dirty="0">
                <a:latin typeface="Arial" panose="020B0604020202020204" pitchFamily="34" charset="0"/>
                <a:cs typeface="Arial" panose="020B0604020202020204" pitchFamily="34" charset="0"/>
              </a:rPr>
              <a:t>https://github.com/au810021237041/Srinithi-A/blob/main/Srinithi_au810021237041.ipynb</a:t>
            </a:r>
            <a:endParaRPr sz="3200" dirty="0">
              <a:latin typeface="Arial" panose="020B0604020202020204" pitchFamily="34" charset="0"/>
              <a:cs typeface="Arial" panose="020B0604020202020204" pitchFamily="34" charset="0"/>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3" name="TextBox 2">
            <a:extLst>
              <a:ext uri="{FF2B5EF4-FFF2-40B4-BE49-F238E27FC236}">
                <a16:creationId xmlns:a16="http://schemas.microsoft.com/office/drawing/2014/main" id="{E845E123-A67D-4E85-B1A3-D15285556843}"/>
              </a:ext>
            </a:extLst>
          </p:cNvPr>
          <p:cNvSpPr txBox="1"/>
          <p:nvPr/>
        </p:nvSpPr>
        <p:spPr>
          <a:xfrm>
            <a:off x="3993630" y="3175049"/>
            <a:ext cx="4028667" cy="707886"/>
          </a:xfrm>
          <a:prstGeom prst="rect">
            <a:avLst/>
          </a:prstGeom>
          <a:noFill/>
        </p:spPr>
        <p:txBody>
          <a:bodyPr wrap="none" rtlCol="0">
            <a:spAutoFit/>
          </a:bodyPr>
          <a:lstStyle/>
          <a:p>
            <a:r>
              <a:rPr lang="en-US" sz="4000" b="1" dirty="0">
                <a:solidFill>
                  <a:schemeClr val="accent1"/>
                </a:solidFill>
              </a:rPr>
              <a:t>YOUTUBE LINK</a:t>
            </a:r>
            <a:endParaRPr lang="en-IN" sz="4000" b="1" dirty="0">
              <a:solidFill>
                <a:schemeClr val="accent1"/>
              </a:solidFill>
            </a:endParaRPr>
          </a:p>
        </p:txBody>
      </p:sp>
      <p:sp>
        <p:nvSpPr>
          <p:cNvPr id="4" name="TextBox 3">
            <a:extLst>
              <a:ext uri="{FF2B5EF4-FFF2-40B4-BE49-F238E27FC236}">
                <a16:creationId xmlns:a16="http://schemas.microsoft.com/office/drawing/2014/main" id="{8C68F9C0-5E70-42DC-91E8-015AC6E0F61D}"/>
              </a:ext>
            </a:extLst>
          </p:cNvPr>
          <p:cNvSpPr txBox="1"/>
          <p:nvPr/>
        </p:nvSpPr>
        <p:spPr>
          <a:xfrm>
            <a:off x="3643532" y="4277658"/>
            <a:ext cx="5570806" cy="584775"/>
          </a:xfrm>
          <a:prstGeom prst="rect">
            <a:avLst/>
          </a:prstGeom>
          <a:noFill/>
        </p:spPr>
        <p:txBody>
          <a:bodyPr wrap="square" rtlCol="0">
            <a:spAutoFit/>
          </a:bodyPr>
          <a:lstStyle/>
          <a:p>
            <a:r>
              <a:rPr lang="en-IN" sz="3200" dirty="0"/>
              <a:t>https://youtu.be/kICkam3sV-I</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6" name="Title 5">
            <a:extLst>
              <a:ext uri="{FF2B5EF4-FFF2-40B4-BE49-F238E27FC236}">
                <a16:creationId xmlns:a16="http://schemas.microsoft.com/office/drawing/2014/main" id="{48B970DA-8142-4D04-AD32-4EF441D59D41}"/>
              </a:ext>
            </a:extLst>
          </p:cNvPr>
          <p:cNvSpPr>
            <a:spLocks noGrp="1"/>
          </p:cNvSpPr>
          <p:nvPr>
            <p:ph type="ctrTitle"/>
          </p:nvPr>
        </p:nvSpPr>
        <p:spPr>
          <a:xfrm>
            <a:off x="1524000" y="1122363"/>
            <a:ext cx="8027963" cy="664234"/>
          </a:xfrm>
        </p:spPr>
        <p:txBody>
          <a:bodyPr/>
          <a:lstStyle/>
          <a:p>
            <a:r>
              <a:rPr lang="en-US" sz="4000" dirty="0">
                <a:latin typeface="Arial" panose="020B0604020202020204" pitchFamily="34" charset="0"/>
                <a:cs typeface="Arial" panose="020B0604020202020204" pitchFamily="34" charset="0"/>
              </a:rPr>
              <a:t>PROJECT DEMO VIDEO</a:t>
            </a:r>
            <a:endParaRPr lang="en-IN" sz="4000" dirty="0">
              <a:latin typeface="Arial" panose="020B0604020202020204" pitchFamily="34" charset="0"/>
              <a:cs typeface="Arial" panose="020B0604020202020204" pitchFamily="34" charset="0"/>
            </a:endParaRPr>
          </a:p>
        </p:txBody>
      </p:sp>
      <p:pic>
        <p:nvPicPr>
          <p:cNvPr id="7" name="Srinithi-A_Srinithi_au810021237041.ipynb at main · au810021237041_Srinithi-A - Google Chrome 2024-04-19 14-10-53">
            <a:hlinkClick r:id="" action="ppaction://media"/>
            <a:extLst>
              <a:ext uri="{FF2B5EF4-FFF2-40B4-BE49-F238E27FC236}">
                <a16:creationId xmlns:a16="http://schemas.microsoft.com/office/drawing/2014/main" id="{CE07A132-5F22-4572-A0F7-24F1920C09E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166425" y="1899138"/>
            <a:ext cx="7624690" cy="360133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43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TotalTime>
  <Words>568</Words>
  <Application>Microsoft Office PowerPoint</Application>
  <PresentationFormat>Widescreen</PresentationFormat>
  <Paragraphs>49</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LENOVO</cp:lastModifiedBy>
  <cp:revision>6</cp:revision>
  <dcterms:modified xsi:type="dcterms:W3CDTF">2024-04-19T10:11:36Z</dcterms:modified>
</cp:coreProperties>
</file>